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70" r:id="rId5"/>
    <p:sldId id="272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1A8F6-E838-4B84-B6D7-9525FD285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328334"/>
          </a:xfrm>
        </p:spPr>
        <p:txBody>
          <a:bodyPr/>
          <a:lstStyle/>
          <a:p>
            <a:r>
              <a:rPr lang="cs-CZ" dirty="0"/>
              <a:t>Přehlídka polytechnických činností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721462-6091-4CC5-80A0-3CBF4AEB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137647"/>
            <a:ext cx="6400800" cy="2241177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SŠ polytechnická, Jílová 36, Brno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Exkurze za účasti žáků 8. a dvou žáků 9. ročníku naší školy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Zpracovala Mgr. Renata Mikolášková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výchovný poradce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238AC2-F93F-6622-C6CE-56D9B65B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294" y="5378824"/>
            <a:ext cx="3308253" cy="114211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6902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 descr="Střední škola polytechnická, Brno (Škola) • Mapy.cz">
            <a:extLst>
              <a:ext uri="{FF2B5EF4-FFF2-40B4-BE49-F238E27FC236}">
                <a16:creationId xmlns:a16="http://schemas.microsoft.com/office/drawing/2014/main" id="{A2EE60C8-1FD4-573D-AEC5-6454DED0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7" y="1376609"/>
            <a:ext cx="3607968" cy="24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třední škola polytechnická Brno, Jílová 36g, 639 00 Brno | Pedagogická  fakulta MU">
            <a:extLst>
              <a:ext uri="{FF2B5EF4-FFF2-40B4-BE49-F238E27FC236}">
                <a16:creationId xmlns:a16="http://schemas.microsoft.com/office/drawing/2014/main" id="{8A9D09A5-7B57-3B60-68D6-1CB4AE0CE0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78" y="3870143"/>
            <a:ext cx="3369124" cy="25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ference | SŠ Jílová, Brno">
            <a:extLst>
              <a:ext uri="{FF2B5EF4-FFF2-40B4-BE49-F238E27FC236}">
                <a16:creationId xmlns:a16="http://schemas.microsoft.com/office/drawing/2014/main" id="{F5AF53D3-BD9D-4B98-3558-275B235B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66" y="1611637"/>
            <a:ext cx="3328998" cy="24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E63D0D4-30EA-7C7B-0B11-BADA2BB66EE0}"/>
              </a:ext>
            </a:extLst>
          </p:cNvPr>
          <p:cNvSpPr txBox="1"/>
          <p:nvPr/>
        </p:nvSpPr>
        <p:spPr>
          <a:xfrm>
            <a:off x="2939845" y="737419"/>
            <a:ext cx="6226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škola polytechnická, Jílová 36, Brno</a:t>
            </a:r>
            <a:endParaRPr lang="cs-CZ" sz="2400" b="1" dirty="0"/>
          </a:p>
        </p:txBody>
      </p:sp>
      <p:pic>
        <p:nvPicPr>
          <p:cNvPr id="13318" name="Picture 6" descr="Pronájem prostor - Střední škola polytechnická Brno Jílová">
            <a:extLst>
              <a:ext uri="{FF2B5EF4-FFF2-40B4-BE49-F238E27FC236}">
                <a16:creationId xmlns:a16="http://schemas.microsoft.com/office/drawing/2014/main" id="{DEC3F5AB-F618-A72E-738E-D3096614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18" y="4063702"/>
            <a:ext cx="3157825" cy="23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nformační schůzky - Střední škola polytechnická Brno Jílová">
            <a:extLst>
              <a:ext uri="{FF2B5EF4-FFF2-40B4-BE49-F238E27FC236}">
                <a16:creationId xmlns:a16="http://schemas.microsoft.com/office/drawing/2014/main" id="{071EACB5-0B51-353F-6592-895004CA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45" y="1809136"/>
            <a:ext cx="3142309" cy="20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3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56460-1B50-447E-8425-4B94AFD2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18" y="4415505"/>
            <a:ext cx="1308698" cy="1579282"/>
          </a:xfrm>
        </p:spPr>
        <p:txBody>
          <a:bodyPr>
            <a:normAutofit fontScale="90000"/>
          </a:bodyPr>
          <a:lstStyle/>
          <a:p>
            <a:pPr lvl="0"/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B70621-B4EF-4B9B-A343-9D7F66317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52" y="609600"/>
            <a:ext cx="9872163" cy="24973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přítomné žáky z několika základních škol byla připravena stanoviště, která obsahově korespondovala s nabídkou oborů střední školy.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dopoledne si žáci prohlédli střední školu, jednotlivé dílny, posilovnu, jídelnu, denní klub „Akvárko, domov mládeže a výstavu prací žáků.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9" name="Picture 21" descr="Image">
            <a:extLst>
              <a:ext uri="{FF2B5EF4-FFF2-40B4-BE49-F238E27FC236}">
                <a16:creationId xmlns:a16="http://schemas.microsoft.com/office/drawing/2014/main" id="{793DAD43-F28D-2668-6D2E-C254C30A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6" y="3106993"/>
            <a:ext cx="3525912" cy="23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Image">
            <a:extLst>
              <a:ext uri="{FF2B5EF4-FFF2-40B4-BE49-F238E27FC236}">
                <a16:creationId xmlns:a16="http://schemas.microsoft.com/office/drawing/2014/main" id="{8DC3E778-A691-92EC-95B2-C4A20D4A5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212"/>
          <a:stretch/>
        </p:blipFill>
        <p:spPr bwMode="auto">
          <a:xfrm>
            <a:off x="4413890" y="3106993"/>
            <a:ext cx="2002273" cy="23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Image">
            <a:extLst>
              <a:ext uri="{FF2B5EF4-FFF2-40B4-BE49-F238E27FC236}">
                <a16:creationId xmlns:a16="http://schemas.microsoft.com/office/drawing/2014/main" id="{74019792-3EF1-CDCA-3606-C10821BB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69" y="3106993"/>
            <a:ext cx="4178858" cy="23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0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6963C-0768-420E-9C98-865891631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487" y="685801"/>
            <a:ext cx="8534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Vyzkoušeli jsme si činnosti na následujících stanovištích</a:t>
            </a:r>
            <a:r>
              <a:rPr lang="cs-CZ" dirty="0"/>
              <a:t>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A2CE93-39BD-EE94-AB76-608B38233E3A}"/>
              </a:ext>
            </a:extLst>
          </p:cNvPr>
          <p:cNvSpPr txBox="1"/>
          <p:nvPr/>
        </p:nvSpPr>
        <p:spPr>
          <a:xfrm>
            <a:off x="847725" y="2000250"/>
            <a:ext cx="10172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sváření  - virtuální nácvik svařování na svařovacím trenažeru,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se dřevem - výroba dřevěné kostky,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kovem - výroba vizitky,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podlahářské práce – práce s různým nářadím a vybavením podlahářů,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zednické práce – stavba stěny podle návodu</a:t>
            </a:r>
          </a:p>
        </p:txBody>
      </p:sp>
    </p:spTree>
    <p:extLst>
      <p:ext uri="{BB962C8B-B14F-4D97-AF65-F5344CB8AC3E}">
        <p14:creationId xmlns:p14="http://schemas.microsoft.com/office/powerpoint/2010/main" val="427993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Popis není dostupný.">
            <a:extLst>
              <a:ext uri="{FF2B5EF4-FFF2-40B4-BE49-F238E27FC236}">
                <a16:creationId xmlns:a16="http://schemas.microsoft.com/office/drawing/2014/main" id="{98280660-6B21-B226-71C2-2C4633E8F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 r="16725"/>
          <a:stretch/>
        </p:blipFill>
        <p:spPr bwMode="auto">
          <a:xfrm rot="21132177">
            <a:off x="639520" y="994846"/>
            <a:ext cx="1814037" cy="365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5" descr="Popis není dostupný.">
            <a:extLst>
              <a:ext uri="{FF2B5EF4-FFF2-40B4-BE49-F238E27FC236}">
                <a16:creationId xmlns:a16="http://schemas.microsoft.com/office/drawing/2014/main" id="{2D45E6BC-CA7C-158E-26B2-D7062B7F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208">
            <a:off x="4977934" y="1125786"/>
            <a:ext cx="1841966" cy="36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0" descr="Popis není dostupný.">
            <a:extLst>
              <a:ext uri="{FF2B5EF4-FFF2-40B4-BE49-F238E27FC236}">
                <a16:creationId xmlns:a16="http://schemas.microsoft.com/office/drawing/2014/main" id="{F8B30EFB-5EC9-AA3E-7617-D3337E8CA0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5445" r="-3156" b="52419"/>
          <a:stretch/>
        </p:blipFill>
        <p:spPr bwMode="auto">
          <a:xfrm>
            <a:off x="9190654" y="3547286"/>
            <a:ext cx="2414270" cy="226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2" descr="Popis není dostupný.">
            <a:extLst>
              <a:ext uri="{FF2B5EF4-FFF2-40B4-BE49-F238E27FC236}">
                <a16:creationId xmlns:a16="http://schemas.microsoft.com/office/drawing/2014/main" id="{C69510B5-4E4C-FE83-2B95-D77CD2432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1" y="1202655"/>
            <a:ext cx="3738883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7" descr="Popis není dostupný.">
            <a:extLst>
              <a:ext uri="{FF2B5EF4-FFF2-40B4-BE49-F238E27FC236}">
                <a16:creationId xmlns:a16="http://schemas.microsoft.com/office/drawing/2014/main" id="{67A39566-C9F5-A978-1884-F4E37E3D84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3843"/>
          <a:stretch/>
        </p:blipFill>
        <p:spPr bwMode="auto">
          <a:xfrm rot="771051">
            <a:off x="2415228" y="1981618"/>
            <a:ext cx="2305050" cy="395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9" descr="Popis není dostupný.">
            <a:extLst>
              <a:ext uri="{FF2B5EF4-FFF2-40B4-BE49-F238E27FC236}">
                <a16:creationId xmlns:a16="http://schemas.microsoft.com/office/drawing/2014/main" id="{B487A601-2A97-5BAD-2C16-B63E4FEE4F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10344"/>
          <a:stretch/>
        </p:blipFill>
        <p:spPr bwMode="auto">
          <a:xfrm rot="21090280">
            <a:off x="6981977" y="3017933"/>
            <a:ext cx="1841965" cy="3467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644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4858C-43CA-4FD4-AA36-399DCD62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390650"/>
            <a:ext cx="10371715" cy="447675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20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Líbil se mi internát mládeže a hlavně reprezentace školy. </a:t>
            </a:r>
            <a:br>
              <a:rPr lang="cs-CZ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Jak se profesoři chovali ke studentům. </a:t>
            </a:r>
            <a:b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nabídka učebních oborů. </a:t>
            </a:r>
            <a:b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Setkání s </a:t>
            </a:r>
            <a:r>
              <a:rPr lang="cs-CZ" sz="2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naŠÍM</a:t>
            </a:r>
            <a: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BÝVALÝM SPOLUŽÁKEM.</a:t>
            </a:r>
            <a:b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0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Škola se mi moc líbila, protože je moderní. </a:t>
            </a:r>
            <a:br>
              <a:rPr lang="cs-CZ" sz="20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 škole je výborný bufet.</a:t>
            </a:r>
            <a:b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prostor volného času – permanentky na sportovní a kulturní aktivity.</a:t>
            </a:r>
            <a:b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0CEC22-D2CB-4E2C-B863-EAAE2943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793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Co se mi nejvíce líbilo: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771A5F7-07F1-49DA-B216-725C9DE268BD}"/>
              </a:ext>
            </a:extLst>
          </p:cNvPr>
          <p:cNvSpPr/>
          <p:nvPr/>
        </p:nvSpPr>
        <p:spPr>
          <a:xfrm>
            <a:off x="1136073" y="3105835"/>
            <a:ext cx="800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s-CZ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3455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220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Times New Roman</vt:lpstr>
      <vt:lpstr>Wingdings 3</vt:lpstr>
      <vt:lpstr>Řez</vt:lpstr>
      <vt:lpstr>Přehlídka polytechnických činností </vt:lpstr>
      <vt:lpstr>Prezentace aplikace PowerPoint</vt:lpstr>
      <vt:lpstr>    </vt:lpstr>
      <vt:lpstr>Prezentace aplikace PowerPoint</vt:lpstr>
      <vt:lpstr>Prezentace aplikace PowerPoint</vt:lpstr>
      <vt:lpstr>  Líbil se mi internát mládeže a hlavně reprezentace školy.   Jak se profesoři chovali ke studentům.   nabídka učebních oborů.   Setkání s naŠÍM BÝVALÝM SPOLUŽÁKEM.  Škola se mi moc líbila, protože je moderní.   ve škole je výborný bufet.  prostor volného času – permanentky na sportovní a kulturní aktivity.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Přehlídka polytechnických činností</dc:title>
  <dc:creator>Renata Mikolášková</dc:creator>
  <cp:lastModifiedBy>Renata Mikolášková</cp:lastModifiedBy>
  <cp:revision>24</cp:revision>
  <dcterms:created xsi:type="dcterms:W3CDTF">2022-11-27T12:28:45Z</dcterms:created>
  <dcterms:modified xsi:type="dcterms:W3CDTF">2024-01-31T06:57:03Z</dcterms:modified>
</cp:coreProperties>
</file>